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987" r:id="rId2"/>
  </p:sldMasterIdLst>
  <p:sldIdLst>
    <p:sldId id="256" r:id="rId3"/>
    <p:sldId id="259" r:id="rId4"/>
    <p:sldId id="258" r:id="rId5"/>
    <p:sldId id="260" r:id="rId6"/>
    <p:sldId id="262" r:id="rId7"/>
    <p:sldId id="264" r:id="rId8"/>
    <p:sldId id="265" r:id="rId9"/>
    <p:sldId id="263" r:id="rId10"/>
    <p:sldId id="25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07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06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09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405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6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31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973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78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90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015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85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269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30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2878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56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58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53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9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10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85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21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53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E86573-2222-47EB-8551-7400323A0B7B}" type="datetimeFigureOut">
              <a:rPr lang="hr-HR" smtClean="0"/>
              <a:t>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5F8B3BB-F847-41C0-8927-DB2FF43B2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26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BC66A0E-E5D5-4E7D-9B93-33945A88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0B9E6-5D91-4146-881E-1C680D9C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0" y="0"/>
            <a:ext cx="10272776" cy="4808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7095275-EB0E-46FE-90A4-D38B30B9E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44" y="560439"/>
            <a:ext cx="9625247" cy="4028007"/>
          </a:xfrm>
        </p:spPr>
        <p:txBody>
          <a:bodyPr anchor="b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Roditelji i djeca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24B8EE7-D55B-4678-8F34-54296AEC7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412" y="4808538"/>
            <a:ext cx="1026871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73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61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63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65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67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Rectangle 71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8" name="Rectangle 73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75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FD9A3E-6B19-4597-87F2-37881438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Južni</a:t>
            </a:r>
            <a:r>
              <a:rPr lang="en-US" sz="60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pol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47E4C89-8966-4FE7-B112-49985E4BFA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1" r="533" b="-2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Pravokutnik 4">
            <a:extLst>
              <a:ext uri="{FF2B5EF4-FFF2-40B4-BE49-F238E27FC236}">
                <a16:creationId xmlns:a16="http://schemas.microsoft.com/office/drawing/2014/main" id="{3D743CBC-AE02-4165-A04A-8A3A232B61D4}"/>
              </a:ext>
            </a:extLst>
          </p:cNvPr>
          <p:cNvSpPr/>
          <p:nvPr/>
        </p:nvSpPr>
        <p:spPr>
          <a:xfrm>
            <a:off x="2240369" y="1922635"/>
            <a:ext cx="6157804" cy="19417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hr-HR" sz="10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</a:t>
            </a:r>
            <a:r>
              <a:rPr lang="hr-HR" sz="1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hr-HR" sz="10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END</a:t>
            </a:r>
            <a:endParaRPr lang="hr-HR" sz="1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0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4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0BF573-BFAE-436D-912C-2BF667F3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Afrika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EEE972A-66B8-4707-8283-AC4A282991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r="32925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32" name="Group 22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5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6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68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70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72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93" name="Rectangle 76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78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3656B4-0804-4D7B-BAF2-0CE75488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Indija</a:t>
            </a:r>
            <a:endParaRPr lang="en-US" sz="7200" kern="1200" cap="all" baseline="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A1AEC66-88C1-4BB3-B3D9-5555EA0C39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8" r="13705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95" name="Group 80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6" name="Oval 82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4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3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5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7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39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56" name="Rectangle 43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E1CF71-BDEA-410D-9AB5-6D7B27B1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AZIJA</a:t>
            </a:r>
            <a:endParaRPr lang="en-US" sz="7200" kern="1200" cap="all" baseline="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68FADCC-9616-467C-9173-A55387B2EA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15381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58" name="Group 47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3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5E0023-B175-4C29-B31F-2F7239B2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AustralijA</a:t>
            </a:r>
            <a:endParaRPr lang="en-US" sz="7200" kern="1200" cap="all" baseline="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D0E22FA-2ACE-413B-A4CE-0C481F0451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2" b="4054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7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41AEF7-5C52-47BB-B60A-9D394CE8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Sjeverna</a:t>
            </a:r>
            <a:r>
              <a:rPr lang="en-US" sz="7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Amerika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F5DC68-F472-47A3-9BB9-3A198B7003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3" r="17267" b="-1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9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6CF28E-4E10-474D-83A5-77E49924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hr-HR" sz="60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Južna </a:t>
            </a:r>
            <a:r>
              <a:rPr lang="hr-HR" sz="60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amerika</a:t>
            </a:r>
            <a:endParaRPr lang="en-US" sz="6000" kern="1200" cap="all" baseline="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4A6E40D-1257-44A6-871D-49C373C129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r="2181" b="2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52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6895C70-F733-4E07-82DC-7937C6AC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Evropa</a:t>
            </a:r>
            <a:endParaRPr lang="en-US" sz="6000" kern="1200" cap="all" baseline="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6BEF51-6633-4595-8BD5-EC8C2E54D9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" r="-3" b="-3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215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895EF5E-0058-41B4-A8F1-47CC8FBA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Sjeverni</a:t>
            </a:r>
            <a:r>
              <a:rPr lang="en-US" sz="60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pol</a:t>
            </a:r>
          </a:p>
        </p:txBody>
      </p:sp>
      <p:pic>
        <p:nvPicPr>
          <p:cNvPr id="46" name="Slika 45">
            <a:extLst>
              <a:ext uri="{FF2B5EF4-FFF2-40B4-BE49-F238E27FC236}">
                <a16:creationId xmlns:a16="http://schemas.microsoft.com/office/drawing/2014/main" id="{6CEBA460-B2A8-46AE-8ADD-41163FC22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 r="-3" b="2440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6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og od drveta">
  <a:themeElements>
    <a:clrScheme name="Narančasto-crven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</Words>
  <Application>Microsoft Office PowerPoint</Application>
  <PresentationFormat>Široki zaslon</PresentationFormat>
  <Paragraphs>11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Calibri</vt:lpstr>
      <vt:lpstr>Calibri Light</vt:lpstr>
      <vt:lpstr>Rockwell</vt:lpstr>
      <vt:lpstr>Rockwell Condensed</vt:lpstr>
      <vt:lpstr>Rockwell Extra Bold</vt:lpstr>
      <vt:lpstr>Wingdings</vt:lpstr>
      <vt:lpstr>Wingdings 2</vt:lpstr>
      <vt:lpstr>HDOfficeLightV0</vt:lpstr>
      <vt:lpstr>Slog od drveta</vt:lpstr>
      <vt:lpstr>Roditelji i djeca</vt:lpstr>
      <vt:lpstr>Afrika</vt:lpstr>
      <vt:lpstr>Indija</vt:lpstr>
      <vt:lpstr>AZIJA</vt:lpstr>
      <vt:lpstr>AustralijA</vt:lpstr>
      <vt:lpstr>Sjeverna Amerika</vt:lpstr>
      <vt:lpstr>Južna amerika</vt:lpstr>
      <vt:lpstr>Evropa</vt:lpstr>
      <vt:lpstr>Sjeverni pol</vt:lpstr>
      <vt:lpstr>Južni pol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Roditelji i djeca</dc:title>
  <dc:creator>Sandra Lambeta</dc:creator>
  <cp:lastModifiedBy>Sandra Lambeta</cp:lastModifiedBy>
  <cp:revision>8</cp:revision>
  <dcterms:created xsi:type="dcterms:W3CDTF">2018-10-05T20:46:22Z</dcterms:created>
  <dcterms:modified xsi:type="dcterms:W3CDTF">2018-10-06T21:58:34Z</dcterms:modified>
</cp:coreProperties>
</file>